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60" r:id="rId12"/>
    <p:sldId id="261" r:id="rId13"/>
    <p:sldId id="262" r:id="rId14"/>
    <p:sldId id="277" r:id="rId15"/>
    <p:sldId id="264" r:id="rId16"/>
    <p:sldId id="263" r:id="rId17"/>
    <p:sldId id="278" r:id="rId18"/>
    <p:sldId id="279" r:id="rId19"/>
    <p:sldId id="265" r:id="rId20"/>
    <p:sldId id="266" r:id="rId21"/>
    <p:sldId id="267" r:id="rId22"/>
    <p:sldId id="280" r:id="rId23"/>
    <p:sldId id="281" r:id="rId24"/>
    <p:sldId id="269" r:id="rId25"/>
    <p:sldId id="268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Compound Cards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Jim Simunek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4A12-F1C2-44D6-BD9C-9468EDB69C0E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Compound Cards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Jim Simunek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0960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simunekj\Desktop\Cistech\CISTECH 2009 Logo small jpeg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2799" y="152400"/>
            <a:ext cx="1954161" cy="685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Ben.mccormick@Cistech.net" TargetMode="External"/><Relationship Id="rId2" Type="http://schemas.openxmlformats.org/officeDocument/2006/relationships/hyperlink" Target="mailto:Brock.miller@Cistech.ne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&amp; Using Compound Cards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define a Compound Card to maximize information</a:t>
            </a:r>
          </a:p>
          <a:p>
            <a:pPr lvl="6" algn="l"/>
            <a:r>
              <a:rPr lang="en-US" dirty="0" smtClean="0"/>
              <a:t>Jim Simunek</a:t>
            </a:r>
          </a:p>
          <a:p>
            <a:pPr lvl="6" algn="l"/>
            <a:r>
              <a:rPr lang="en-US" dirty="0" smtClean="0"/>
              <a:t>Jim.simunek@cistech.net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Tabbed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2743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Cannot be used in a Compound Card section</a:t>
            </a:r>
          </a:p>
          <a:p>
            <a:r>
              <a:rPr lang="en-US" dirty="0" smtClean="0"/>
              <a:t>Tabbed card holds other cards</a:t>
            </a:r>
          </a:p>
          <a:p>
            <a:r>
              <a:rPr lang="en-US" dirty="0" smtClean="0"/>
              <a:t>Useful for grouping ‘similar’ cards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2192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95600" y="4724400"/>
            <a:ext cx="3581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Compound Card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2514600" cy="5105400"/>
          </a:xfrm>
        </p:spPr>
        <p:txBody>
          <a:bodyPr/>
          <a:lstStyle/>
          <a:p>
            <a:r>
              <a:rPr lang="en-US" dirty="0" smtClean="0"/>
              <a:t>Use ‘Customize’ then ‘Cards’ to begin the creation process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066800"/>
            <a:ext cx="67818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Compound Card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286000"/>
            <a:ext cx="25527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09800"/>
            <a:ext cx="33337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1066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After selecting a ‘new card’ option, the ‘card type’ dialog will be displayed: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Sections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selecting the ‘Compound Card’ you must select how many sections will be in the card (2, 3 or 4)</a:t>
            </a:r>
          </a:p>
          <a:p>
            <a:r>
              <a:rPr lang="en-US" dirty="0" smtClean="0"/>
              <a:t>The layout defines how each section will be displayed on the card</a:t>
            </a:r>
          </a:p>
          <a:p>
            <a:r>
              <a:rPr lang="en-US" dirty="0" smtClean="0"/>
              <a:t>Each section can have it’s own height and width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1066800"/>
            <a:ext cx="47625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Sections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Single click on a section profile, then click on the pencil to change (or double click on a section number)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1066800"/>
            <a:ext cx="47625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first decision is the type of section:</a:t>
            </a:r>
          </a:p>
          <a:p>
            <a:pPr lvl="1"/>
            <a:r>
              <a:rPr lang="en-US" dirty="0" smtClean="0"/>
              <a:t>Attribute</a:t>
            </a:r>
          </a:p>
          <a:p>
            <a:pPr lvl="1"/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Overview</a:t>
            </a:r>
          </a:p>
          <a:p>
            <a:r>
              <a:rPr lang="en-US" dirty="0" smtClean="0"/>
              <a:t>Section type will determine the options displayed on the next window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599" y="1600200"/>
            <a:ext cx="378602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define the section of the card, click on the button to the right of the ‘Contents’</a:t>
            </a:r>
          </a:p>
          <a:p>
            <a:r>
              <a:rPr lang="en-US" dirty="0" smtClean="0"/>
              <a:t>Define the height and width percentages</a:t>
            </a:r>
          </a:p>
          <a:p>
            <a:r>
              <a:rPr lang="en-US" dirty="0" smtClean="0"/>
              <a:t>Title Border will list the ‘Contents’ in the section of the card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399"/>
            <a:ext cx="3352800" cy="3905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239000" y="2819400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Section Card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4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>
            <a:off x="0" y="1524000"/>
            <a:ext cx="16002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Title Border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7848600" y="4343400"/>
            <a:ext cx="12954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Toolbar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0" y="3124200"/>
            <a:ext cx="22860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Section 30/70 Width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0" y="4648200"/>
            <a:ext cx="16764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Bottom 50/50 Width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Section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 the fields to be displayed in the Attribute Section</a:t>
            </a:r>
          </a:p>
          <a:p>
            <a:r>
              <a:rPr lang="en-US" dirty="0" smtClean="0"/>
              <a:t>Add blank lines, column headings or column breaks</a:t>
            </a:r>
          </a:p>
          <a:p>
            <a:r>
              <a:rPr lang="en-US" dirty="0" smtClean="0"/>
              <a:t>Enter a name, apply the attributes to the section</a:t>
            </a: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066800"/>
            <a:ext cx="3886200" cy="50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Files (Contents) are pre-defined by XA</a:t>
            </a:r>
          </a:p>
          <a:p>
            <a:r>
              <a:rPr lang="en-US" dirty="0" smtClean="0"/>
              <a:t>Select the file to be displayed on the card</a:t>
            </a:r>
          </a:p>
          <a:p>
            <a:r>
              <a:rPr lang="en-US" dirty="0" smtClean="0"/>
              <a:t>Use the buttons to the right of the view, subset and sort to:</a:t>
            </a:r>
          </a:p>
          <a:p>
            <a:pPr lvl="1"/>
            <a:r>
              <a:rPr lang="en-US" dirty="0" smtClean="0"/>
              <a:t>Define the fields (view)</a:t>
            </a:r>
          </a:p>
          <a:p>
            <a:pPr lvl="1"/>
            <a:r>
              <a:rPr lang="en-US" dirty="0" smtClean="0"/>
              <a:t>Records displayed (subset)</a:t>
            </a:r>
          </a:p>
          <a:p>
            <a:pPr lvl="1"/>
            <a:r>
              <a:rPr lang="en-US" dirty="0" smtClean="0"/>
              <a:t>Sort Sequence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4916978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Compound Card?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Compound Cards are similar to a workbench but on a card instead of using Broadcast &amp; Receive</a:t>
            </a:r>
          </a:p>
          <a:p>
            <a:r>
              <a:rPr lang="en-US" dirty="0" smtClean="0"/>
              <a:t>Compound cards are only available at Release 7 of XA</a:t>
            </a:r>
          </a:p>
          <a:p>
            <a:r>
              <a:rPr lang="en-US" dirty="0" smtClean="0"/>
              <a:t>Creating compound card is similar to creating a PowerPoint slide in that there can be anywhere from 2 to 4 ‘sections’, with each section displaying different information about an item/order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219200"/>
            <a:ext cx="3505200" cy="4906963"/>
          </a:xfrm>
        </p:spPr>
        <p:txBody>
          <a:bodyPr/>
          <a:lstStyle/>
          <a:p>
            <a:r>
              <a:rPr lang="en-US" dirty="0" smtClean="0"/>
              <a:t>Use the ‘Toolbar’ tab to add function buttons to the card</a:t>
            </a:r>
          </a:p>
          <a:p>
            <a:r>
              <a:rPr lang="en-US" dirty="0" smtClean="0"/>
              <a:t>Use the buttons to bring up a card file with information about the record displayed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066800"/>
            <a:ext cx="53340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3429000" cy="4983163"/>
          </a:xfrm>
        </p:spPr>
        <p:txBody>
          <a:bodyPr/>
          <a:lstStyle/>
          <a:p>
            <a:r>
              <a:rPr lang="en-US" dirty="0" smtClean="0"/>
              <a:t>Use the ‘Options’ tab to add:</a:t>
            </a:r>
          </a:p>
          <a:p>
            <a:pPr lvl="1"/>
            <a:r>
              <a:rPr lang="en-US" dirty="0" smtClean="0"/>
              <a:t>Header messages</a:t>
            </a:r>
          </a:p>
          <a:p>
            <a:pPr lvl="1"/>
            <a:r>
              <a:rPr lang="en-US" dirty="0" smtClean="0"/>
              <a:t>Footer messages</a:t>
            </a:r>
          </a:p>
          <a:p>
            <a:pPr lvl="1"/>
            <a:r>
              <a:rPr lang="en-US" dirty="0" smtClean="0"/>
              <a:t>Template (if the ‘Add’ option is selected from the Toolbar)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066800"/>
            <a:ext cx="53340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Select the ‘Graph Type’</a:t>
            </a:r>
          </a:p>
          <a:p>
            <a:r>
              <a:rPr lang="en-US" dirty="0" smtClean="0"/>
              <a:t>On the ‘Series’ tab, select the file.  Depending on the file selected, Presentation options will be activated</a:t>
            </a:r>
          </a:p>
          <a:p>
            <a:r>
              <a:rPr lang="en-US" dirty="0" smtClean="0"/>
              <a:t>On the ‘Sample’ tab, select the fields to be used in the graph</a:t>
            </a:r>
          </a:p>
          <a:p>
            <a:r>
              <a:rPr lang="en-US" dirty="0" smtClean="0"/>
              <a:t>On the ‘Options’ tab, select 3D mode and where the legend will appear</a:t>
            </a:r>
          </a:p>
          <a:p>
            <a:r>
              <a:rPr lang="en-US" dirty="0" smtClean="0"/>
              <a:t>‘Labels’ tab determines where graph labels will appear</a:t>
            </a:r>
          </a:p>
          <a:p>
            <a:endParaRPr lang="en-US" dirty="0" smtClean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19515"/>
            <a:ext cx="4038600" cy="448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67200" cy="4983163"/>
          </a:xfrm>
        </p:spPr>
        <p:txBody>
          <a:bodyPr/>
          <a:lstStyle/>
          <a:p>
            <a:r>
              <a:rPr lang="en-US" dirty="0" smtClean="0"/>
              <a:t>Select the ‘Overview’ to be used or create a new ‘Overview’</a:t>
            </a:r>
          </a:p>
          <a:p>
            <a:r>
              <a:rPr lang="en-US" dirty="0" smtClean="0"/>
              <a:t>Decide whether or not to include details</a:t>
            </a:r>
          </a:p>
          <a:p>
            <a:r>
              <a:rPr lang="en-US" dirty="0" smtClean="0"/>
              <a:t>Select large or small icons</a:t>
            </a:r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199" y="1143000"/>
            <a:ext cx="442322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and Overview Sample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153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Section Card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Compound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Manufacturing Orders</a:t>
            </a:r>
          </a:p>
          <a:p>
            <a:pPr lvl="1"/>
            <a:r>
              <a:rPr lang="en-US" dirty="0" smtClean="0"/>
              <a:t>Component Section (list)</a:t>
            </a:r>
          </a:p>
          <a:p>
            <a:pPr lvl="1"/>
            <a:r>
              <a:rPr lang="en-US" dirty="0" smtClean="0"/>
              <a:t>Operations Section (list)</a:t>
            </a:r>
          </a:p>
          <a:p>
            <a:pPr lvl="1"/>
            <a:r>
              <a:rPr lang="en-US" dirty="0" smtClean="0"/>
              <a:t>Transaction History Section (list)</a:t>
            </a:r>
          </a:p>
          <a:p>
            <a:pPr lvl="1"/>
            <a:r>
              <a:rPr lang="en-US" dirty="0" smtClean="0"/>
              <a:t>MO Header information (attribute)</a:t>
            </a:r>
          </a:p>
          <a:p>
            <a:r>
              <a:rPr lang="en-US" dirty="0" smtClean="0"/>
              <a:t>Purchase Orders</a:t>
            </a:r>
          </a:p>
          <a:p>
            <a:pPr lvl="1"/>
            <a:r>
              <a:rPr lang="en-US" dirty="0" smtClean="0"/>
              <a:t>Vendor information (attribute)</a:t>
            </a:r>
          </a:p>
          <a:p>
            <a:pPr lvl="1"/>
            <a:r>
              <a:rPr lang="en-US" dirty="0" smtClean="0"/>
              <a:t>Open Items (list)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Compound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 Process Record</a:t>
            </a:r>
          </a:p>
          <a:p>
            <a:pPr lvl="1"/>
            <a:r>
              <a:rPr lang="en-US" dirty="0" smtClean="0"/>
              <a:t>Bill of Material (list)</a:t>
            </a:r>
          </a:p>
          <a:p>
            <a:pPr lvl="1"/>
            <a:r>
              <a:rPr lang="en-US" dirty="0" smtClean="0"/>
              <a:t>Routing (list)</a:t>
            </a:r>
          </a:p>
          <a:p>
            <a:pPr lvl="1"/>
            <a:r>
              <a:rPr lang="en-US" dirty="0" smtClean="0"/>
              <a:t> Parent Item information (attribute)</a:t>
            </a:r>
          </a:p>
          <a:p>
            <a:r>
              <a:rPr lang="en-US" dirty="0" smtClean="0"/>
              <a:t>Customer Orders</a:t>
            </a:r>
          </a:p>
          <a:p>
            <a:pPr lvl="1"/>
            <a:r>
              <a:rPr lang="en-US" dirty="0" smtClean="0"/>
              <a:t>Customer information (attribute)</a:t>
            </a:r>
          </a:p>
          <a:p>
            <a:pPr lvl="1"/>
            <a:r>
              <a:rPr lang="en-US" dirty="0" smtClean="0"/>
              <a:t>Items (list)</a:t>
            </a:r>
          </a:p>
          <a:p>
            <a:pPr lvl="1"/>
            <a:r>
              <a:rPr lang="en-US" dirty="0" smtClean="0"/>
              <a:t>Shipments (list)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Compound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 Warehouse</a:t>
            </a:r>
          </a:p>
          <a:p>
            <a:pPr lvl="1"/>
            <a:r>
              <a:rPr lang="en-US" dirty="0" smtClean="0"/>
              <a:t>Item on hand/on order quantities (attributes)</a:t>
            </a:r>
          </a:p>
          <a:p>
            <a:pPr lvl="1"/>
            <a:r>
              <a:rPr lang="en-US" dirty="0" smtClean="0"/>
              <a:t>Open MO’s (list)</a:t>
            </a:r>
          </a:p>
          <a:p>
            <a:pPr lvl="1"/>
            <a:r>
              <a:rPr lang="en-US" dirty="0" smtClean="0"/>
              <a:t>Open CO’s (list)</a:t>
            </a:r>
          </a:p>
          <a:p>
            <a:pPr lvl="1"/>
            <a:r>
              <a:rPr lang="en-US" dirty="0" smtClean="0"/>
              <a:t>Transaction History (list)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Once you’ve chosen a file to use to create the compound card, determine how many sections and what information you want in each section</a:t>
            </a:r>
          </a:p>
          <a:p>
            <a:r>
              <a:rPr lang="en-US" dirty="0" smtClean="0"/>
              <a:t>Define the sections</a:t>
            </a:r>
          </a:p>
          <a:p>
            <a:pPr lvl="1"/>
            <a:r>
              <a:rPr lang="en-US" dirty="0" smtClean="0"/>
              <a:t>Contents</a:t>
            </a:r>
          </a:p>
          <a:p>
            <a:pPr lvl="1"/>
            <a:r>
              <a:rPr lang="en-US" dirty="0" smtClean="0"/>
              <a:t>Toolbar (if list)</a:t>
            </a:r>
          </a:p>
          <a:p>
            <a:r>
              <a:rPr lang="en-US" dirty="0" smtClean="0"/>
              <a:t>Add the card to a card file</a:t>
            </a:r>
          </a:p>
          <a:p>
            <a:r>
              <a:rPr lang="en-US" dirty="0" smtClean="0"/>
              <a:t>Define your preferences if you want the compound card to be the first card open when double clicking on an item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Compound Card?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‘list’ section, the toolbar allows for ‘Drill Down’ information and/or file maintenance options</a:t>
            </a:r>
          </a:p>
          <a:p>
            <a:r>
              <a:rPr lang="en-US" dirty="0" smtClean="0"/>
              <a:t>After creating the compound card be sure to add the card to a card file for display</a:t>
            </a:r>
          </a:p>
          <a:p>
            <a:r>
              <a:rPr lang="en-US" dirty="0" smtClean="0"/>
              <a:t>Use ‘Customize’           ‘Preferences’ (‘Card File’ tab) to set the default card file (Initial Selection) and active card (Initial Card)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81400" y="4114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Compound cards will improve productivity in that all information required is available in one place</a:t>
            </a:r>
          </a:p>
          <a:p>
            <a:r>
              <a:rPr lang="en-US" dirty="0" smtClean="0"/>
              <a:t>Toolbar allows for detailed inquiry on records in a list</a:t>
            </a:r>
          </a:p>
          <a:p>
            <a:pPr lvl="1"/>
            <a:r>
              <a:rPr lang="en-US" dirty="0" smtClean="0"/>
              <a:t>Use Preferences to have the correct card showing when displaying information from a record in a list</a:t>
            </a:r>
          </a:p>
          <a:p>
            <a:r>
              <a:rPr lang="en-US" dirty="0" smtClean="0"/>
              <a:t>Compound Cards are an outstanding addition to the features available in PowerLink!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209800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 for Attending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follow up information Contact either: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Brock.miller@Cistech.net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Ben.mccormick@Cistech.net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Questions?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Section Compound Card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1628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Card</a:t>
            </a:r>
            <a:r>
              <a:rPr lang="en-US" dirty="0" smtClean="0"/>
              <a:t>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Attribute</a:t>
            </a:r>
            <a:r>
              <a:rPr lang="en-US" dirty="0" smtClean="0"/>
              <a:t> – holds/displays fields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List</a:t>
            </a:r>
            <a:r>
              <a:rPr lang="en-US" dirty="0" smtClean="0"/>
              <a:t> – List of records controlled by View, Subset and Sort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Overview</a:t>
            </a:r>
            <a:r>
              <a:rPr lang="en-US" dirty="0" smtClean="0"/>
              <a:t> – Icons display information about the file with drill down capabilities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Graph</a:t>
            </a:r>
            <a:r>
              <a:rPr lang="en-US" dirty="0" smtClean="0"/>
              <a:t> – For numeric data (i.e. costs) bar, pie or line graphs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Tabbed</a:t>
            </a:r>
            <a:r>
              <a:rPr lang="en-US" dirty="0" smtClean="0"/>
              <a:t> – holds other cards (not available for Compound section)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Compound</a:t>
            </a:r>
            <a:r>
              <a:rPr lang="en-US" dirty="0" smtClean="0"/>
              <a:t> – up to 4 sections displaying information about the item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47800"/>
            <a:ext cx="3505200" cy="4525963"/>
          </a:xfrm>
        </p:spPr>
        <p:txBody>
          <a:bodyPr/>
          <a:lstStyle/>
          <a:p>
            <a:r>
              <a:rPr lang="en-US" dirty="0" smtClean="0"/>
              <a:t>Holds fields that, optionally, can be maintained</a:t>
            </a:r>
          </a:p>
          <a:p>
            <a:r>
              <a:rPr lang="en-US" dirty="0" smtClean="0"/>
              <a:t>Can insert:</a:t>
            </a:r>
          </a:p>
          <a:p>
            <a:pPr lvl="1"/>
            <a:r>
              <a:rPr lang="en-US" dirty="0" smtClean="0"/>
              <a:t>Blank lines</a:t>
            </a:r>
          </a:p>
          <a:p>
            <a:pPr lvl="1"/>
            <a:r>
              <a:rPr lang="en-US" dirty="0" smtClean="0"/>
              <a:t>Column headings (over either text or data)</a:t>
            </a:r>
          </a:p>
          <a:p>
            <a:pPr lvl="1"/>
            <a:r>
              <a:rPr lang="en-US" dirty="0" smtClean="0"/>
              <a:t>Column breaks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4400" y="1447800"/>
            <a:ext cx="568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3048000" cy="4525963"/>
          </a:xfrm>
        </p:spPr>
        <p:txBody>
          <a:bodyPr/>
          <a:lstStyle/>
          <a:p>
            <a:r>
              <a:rPr lang="en-US" dirty="0" smtClean="0"/>
              <a:t>Holds a list of items, orders, etc.</a:t>
            </a:r>
          </a:p>
          <a:p>
            <a:r>
              <a:rPr lang="en-US" dirty="0" smtClean="0"/>
              <a:t>List on card is controlled by a view, subset and sort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143000"/>
            <a:ext cx="5892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7696200" y="1828800"/>
            <a:ext cx="4572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43800" y="3200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Toolbar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2667000" cy="4525963"/>
          </a:xfrm>
        </p:spPr>
        <p:txBody>
          <a:bodyPr/>
          <a:lstStyle/>
          <a:p>
            <a:r>
              <a:rPr lang="en-US" dirty="0" smtClean="0"/>
              <a:t>Displays information using icons and drill down options</a:t>
            </a:r>
          </a:p>
          <a:p>
            <a:r>
              <a:rPr lang="en-US" dirty="0" smtClean="0"/>
              <a:t>Personally, I have never found a use for Overview cards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143000"/>
            <a:ext cx="619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graph cards to display compare numeric information:</a:t>
            </a:r>
          </a:p>
          <a:p>
            <a:pPr lvl="1"/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On Order</a:t>
            </a:r>
          </a:p>
          <a:p>
            <a:pPr lvl="1"/>
            <a:r>
              <a:rPr lang="en-US" dirty="0" smtClean="0"/>
              <a:t>On hand</a:t>
            </a:r>
          </a:p>
          <a:p>
            <a:r>
              <a:rPr lang="en-US" dirty="0" smtClean="0"/>
              <a:t>Graph can be pie, bar, line, stacked bar or stacked line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219200"/>
            <a:ext cx="568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1025</Words>
  <Application>Microsoft Office PowerPoint</Application>
  <PresentationFormat>On-screen Show (4:3)</PresentationFormat>
  <Paragraphs>138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Creating &amp; Using Compound Cards</vt:lpstr>
      <vt:lpstr>What is a Compound Card?</vt:lpstr>
      <vt:lpstr>What is a Compound Card?</vt:lpstr>
      <vt:lpstr>2 Section Compound Card</vt:lpstr>
      <vt:lpstr>Card Types</vt:lpstr>
      <vt:lpstr>Attribute Card</vt:lpstr>
      <vt:lpstr>List Card</vt:lpstr>
      <vt:lpstr>Overview</vt:lpstr>
      <vt:lpstr>Graph Cards</vt:lpstr>
      <vt:lpstr>Tabbed Card</vt:lpstr>
      <vt:lpstr>Creating A Compound Card</vt:lpstr>
      <vt:lpstr>Creating a Compound Card</vt:lpstr>
      <vt:lpstr>Defining the Sections</vt:lpstr>
      <vt:lpstr>Defining the Sections</vt:lpstr>
      <vt:lpstr>Defining a Section</vt:lpstr>
      <vt:lpstr>Defining a Section</vt:lpstr>
      <vt:lpstr>4 Section Card</vt:lpstr>
      <vt:lpstr>Attribute Section</vt:lpstr>
      <vt:lpstr>List Section</vt:lpstr>
      <vt:lpstr>List Section</vt:lpstr>
      <vt:lpstr>List Section</vt:lpstr>
      <vt:lpstr>Graph Section</vt:lpstr>
      <vt:lpstr>Overview Section</vt:lpstr>
      <vt:lpstr>Graph and Overview Sample</vt:lpstr>
      <vt:lpstr>4 Section Card</vt:lpstr>
      <vt:lpstr>Suggested Compound Cards</vt:lpstr>
      <vt:lpstr>Suggested Compound Cards</vt:lpstr>
      <vt:lpstr>Suggested Compound Cards</vt:lpstr>
      <vt:lpstr>Summary</vt:lpstr>
      <vt:lpstr>Summary</vt:lpstr>
      <vt:lpstr>Thank you for Attending  For follow up information Contact either: Brock.miller@Cistech.net Ben.mccormick@Cistech.net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&amp; Operation Planning</dc:title>
  <dc:creator> </dc:creator>
  <cp:lastModifiedBy>Brock Miller</cp:lastModifiedBy>
  <cp:revision>101</cp:revision>
  <dcterms:created xsi:type="dcterms:W3CDTF">2009-05-04T19:43:45Z</dcterms:created>
  <dcterms:modified xsi:type="dcterms:W3CDTF">2010-11-02T15:50:57Z</dcterms:modified>
</cp:coreProperties>
</file>